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09" r:id="rId2"/>
    <p:sldMasterId id="2147483710" r:id="rId3"/>
    <p:sldMasterId id="2147483711" r:id="rId4"/>
    <p:sldMasterId id="2147483712" r:id="rId5"/>
  </p:sldMasterIdLst>
  <p:notesMasterIdLst>
    <p:notesMasterId r:id="rId20"/>
  </p:notesMasterIdLst>
  <p:sldIdLst>
    <p:sldId id="256" r:id="rId6"/>
    <p:sldId id="257" r:id="rId7"/>
    <p:sldId id="258" r:id="rId8"/>
    <p:sldId id="271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0" r:id="rId17"/>
    <p:sldId id="267" r:id="rId18"/>
    <p:sldId id="268" r:id="rId19"/>
  </p:sldIdLst>
  <p:sldSz cx="10080625" cy="5670550"/>
  <p:notesSz cx="7559675" cy="10691813"/>
  <p:embeddedFontLst>
    <p:embeddedFont>
      <p:font typeface="Gill Sans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87268-9B11-40A6-8650-3EE93816A9F6}" v="25" dt="2025-02-23T15:34:15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 snapToGrid="0">
      <p:cViewPr>
        <p:scale>
          <a:sx n="100" d="100"/>
          <a:sy n="100" d="100"/>
        </p:scale>
        <p:origin x="7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idison grizorte" userId="e59e6aaf26711629" providerId="LiveId" clId="{2E587268-9B11-40A6-8650-3EE93816A9F6}"/>
    <pc:docChg chg="undo custSel addSld delSld modSld">
      <pc:chgData name="cleidison grizorte" userId="e59e6aaf26711629" providerId="LiveId" clId="{2E587268-9B11-40A6-8650-3EE93816A9F6}" dt="2025-02-23T15:42:16.164" v="337" actId="14100"/>
      <pc:docMkLst>
        <pc:docMk/>
      </pc:docMkLst>
      <pc:sldChg chg="modSp mod">
        <pc:chgData name="cleidison grizorte" userId="e59e6aaf26711629" providerId="LiveId" clId="{2E587268-9B11-40A6-8650-3EE93816A9F6}" dt="2025-02-23T01:38:05.339" v="4" actId="403"/>
        <pc:sldMkLst>
          <pc:docMk/>
          <pc:sldMk cId="0" sldId="256"/>
        </pc:sldMkLst>
        <pc:spChg chg="mod">
          <ac:chgData name="cleidison grizorte" userId="e59e6aaf26711629" providerId="LiveId" clId="{2E587268-9B11-40A6-8650-3EE93816A9F6}" dt="2025-02-23T01:38:05.339" v="4" actId="403"/>
          <ac:spMkLst>
            <pc:docMk/>
            <pc:sldMk cId="0" sldId="256"/>
            <ac:spMk id="280" creationId="{00000000-0000-0000-0000-000000000000}"/>
          </ac:spMkLst>
        </pc:spChg>
      </pc:sldChg>
      <pc:sldChg chg="modSp mod">
        <pc:chgData name="cleidison grizorte" userId="e59e6aaf26711629" providerId="LiveId" clId="{2E587268-9B11-40A6-8650-3EE93816A9F6}" dt="2025-02-23T15:40:19.972" v="332" actId="20577"/>
        <pc:sldMkLst>
          <pc:docMk/>
          <pc:sldMk cId="0" sldId="258"/>
        </pc:sldMkLst>
        <pc:spChg chg="mod">
          <ac:chgData name="cleidison grizorte" userId="e59e6aaf26711629" providerId="LiveId" clId="{2E587268-9B11-40A6-8650-3EE93816A9F6}" dt="2025-02-23T01:40:05.048" v="14" actId="1076"/>
          <ac:spMkLst>
            <pc:docMk/>
            <pc:sldMk cId="0" sldId="258"/>
            <ac:spMk id="292" creationId="{00000000-0000-0000-0000-000000000000}"/>
          </ac:spMkLst>
        </pc:spChg>
        <pc:spChg chg="mod">
          <ac:chgData name="cleidison grizorte" userId="e59e6aaf26711629" providerId="LiveId" clId="{2E587268-9B11-40A6-8650-3EE93816A9F6}" dt="2025-02-23T15:40:19.972" v="332" actId="20577"/>
          <ac:spMkLst>
            <pc:docMk/>
            <pc:sldMk cId="0" sldId="258"/>
            <ac:spMk id="294" creationId="{00000000-0000-0000-0000-000000000000}"/>
          </ac:spMkLst>
        </pc:spChg>
      </pc:sldChg>
      <pc:sldChg chg="delSp modSp mod">
        <pc:chgData name="cleidison grizorte" userId="e59e6aaf26711629" providerId="LiveId" clId="{2E587268-9B11-40A6-8650-3EE93816A9F6}" dt="2025-02-23T15:41:02.067" v="336" actId="207"/>
        <pc:sldMkLst>
          <pc:docMk/>
          <pc:sldMk cId="0" sldId="259"/>
        </pc:sldMkLst>
        <pc:spChg chg="del mod">
          <ac:chgData name="cleidison grizorte" userId="e59e6aaf26711629" providerId="LiveId" clId="{2E587268-9B11-40A6-8650-3EE93816A9F6}" dt="2025-02-23T12:08:43.367" v="65" actId="478"/>
          <ac:spMkLst>
            <pc:docMk/>
            <pc:sldMk cId="0" sldId="259"/>
            <ac:spMk id="302" creationId="{00000000-0000-0000-0000-000000000000}"/>
          </ac:spMkLst>
        </pc:spChg>
        <pc:spChg chg="mod">
          <ac:chgData name="cleidison grizorte" userId="e59e6aaf26711629" providerId="LiveId" clId="{2E587268-9B11-40A6-8650-3EE93816A9F6}" dt="2025-02-23T15:41:02.067" v="336" actId="207"/>
          <ac:spMkLst>
            <pc:docMk/>
            <pc:sldMk cId="0" sldId="259"/>
            <ac:spMk id="303" creationId="{00000000-0000-0000-0000-000000000000}"/>
          </ac:spMkLst>
        </pc:spChg>
        <pc:picChg chg="mod">
          <ac:chgData name="cleidison grizorte" userId="e59e6aaf26711629" providerId="LiveId" clId="{2E587268-9B11-40A6-8650-3EE93816A9F6}" dt="2025-02-23T12:23:58.453" v="91" actId="1076"/>
          <ac:picMkLst>
            <pc:docMk/>
            <pc:sldMk cId="0" sldId="259"/>
            <ac:picMk id="301" creationId="{00000000-0000-0000-0000-000000000000}"/>
          </ac:picMkLst>
        </pc:picChg>
      </pc:sldChg>
      <pc:sldChg chg="addSp delSp modSp mod">
        <pc:chgData name="cleidison grizorte" userId="e59e6aaf26711629" providerId="LiveId" clId="{2E587268-9B11-40A6-8650-3EE93816A9F6}" dt="2025-02-23T12:32:48.002" v="145" actId="1076"/>
        <pc:sldMkLst>
          <pc:docMk/>
          <pc:sldMk cId="0" sldId="260"/>
        </pc:sldMkLst>
        <pc:spChg chg="add del mod">
          <ac:chgData name="cleidison grizorte" userId="e59e6aaf26711629" providerId="LiveId" clId="{2E587268-9B11-40A6-8650-3EE93816A9F6}" dt="2025-02-23T12:32:13.654" v="135" actId="478"/>
          <ac:spMkLst>
            <pc:docMk/>
            <pc:sldMk cId="0" sldId="260"/>
            <ac:spMk id="4" creationId="{30786FA7-3AFF-5504-DEE2-0CB2B66230A3}"/>
          </ac:spMkLst>
        </pc:spChg>
        <pc:spChg chg="mod">
          <ac:chgData name="cleidison grizorte" userId="e59e6aaf26711629" providerId="LiveId" clId="{2E587268-9B11-40A6-8650-3EE93816A9F6}" dt="2025-02-23T12:27:15.303" v="107" actId="207"/>
          <ac:spMkLst>
            <pc:docMk/>
            <pc:sldMk cId="0" sldId="260"/>
            <ac:spMk id="310" creationId="{00000000-0000-0000-0000-000000000000}"/>
          </ac:spMkLst>
        </pc:spChg>
        <pc:spChg chg="mod">
          <ac:chgData name="cleidison grizorte" userId="e59e6aaf26711629" providerId="LiveId" clId="{2E587268-9B11-40A6-8650-3EE93816A9F6}" dt="2025-02-23T12:32:28.190" v="139" actId="13822"/>
          <ac:spMkLst>
            <pc:docMk/>
            <pc:sldMk cId="0" sldId="260"/>
            <ac:spMk id="311" creationId="{00000000-0000-0000-0000-000000000000}"/>
          </ac:spMkLst>
        </pc:spChg>
        <pc:spChg chg="del mod">
          <ac:chgData name="cleidison grizorte" userId="e59e6aaf26711629" providerId="LiveId" clId="{2E587268-9B11-40A6-8650-3EE93816A9F6}" dt="2025-02-23T12:32:18.551" v="137" actId="478"/>
          <ac:spMkLst>
            <pc:docMk/>
            <pc:sldMk cId="0" sldId="260"/>
            <ac:spMk id="312" creationId="{00000000-0000-0000-0000-000000000000}"/>
          </ac:spMkLst>
        </pc:spChg>
        <pc:spChg chg="del">
          <ac:chgData name="cleidison grizorte" userId="e59e6aaf26711629" providerId="LiveId" clId="{2E587268-9B11-40A6-8650-3EE93816A9F6}" dt="2025-02-23T12:32:21.795" v="138" actId="478"/>
          <ac:spMkLst>
            <pc:docMk/>
            <pc:sldMk cId="0" sldId="260"/>
            <ac:spMk id="313" creationId="{00000000-0000-0000-0000-000000000000}"/>
          </ac:spMkLst>
        </pc:spChg>
        <pc:picChg chg="add del mod">
          <ac:chgData name="cleidison grizorte" userId="e59e6aaf26711629" providerId="LiveId" clId="{2E587268-9B11-40A6-8650-3EE93816A9F6}" dt="2025-02-23T12:26:06.501" v="99" actId="478"/>
          <ac:picMkLst>
            <pc:docMk/>
            <pc:sldMk cId="0" sldId="260"/>
            <ac:picMk id="3" creationId="{E66E6FFD-6A7F-8798-2A6D-33194A0AC729}"/>
          </ac:picMkLst>
        </pc:picChg>
        <pc:picChg chg="add del mod">
          <ac:chgData name="cleidison grizorte" userId="e59e6aaf26711629" providerId="LiveId" clId="{2E587268-9B11-40A6-8650-3EE93816A9F6}" dt="2025-02-23T12:32:12.966" v="134" actId="478"/>
          <ac:picMkLst>
            <pc:docMk/>
            <pc:sldMk cId="0" sldId="260"/>
            <ac:picMk id="6" creationId="{28532F94-FBAC-CC85-D10F-127D4FB0BDEA}"/>
          </ac:picMkLst>
        </pc:picChg>
        <pc:picChg chg="add del mod">
          <ac:chgData name="cleidison grizorte" userId="e59e6aaf26711629" providerId="LiveId" clId="{2E587268-9B11-40A6-8650-3EE93816A9F6}" dt="2025-02-23T12:32:16.019" v="136" actId="478"/>
          <ac:picMkLst>
            <pc:docMk/>
            <pc:sldMk cId="0" sldId="260"/>
            <ac:picMk id="8" creationId="{B92CEFED-EAD3-2565-AC72-804E92E0E944}"/>
          </ac:picMkLst>
        </pc:picChg>
        <pc:picChg chg="add mod">
          <ac:chgData name="cleidison grizorte" userId="e59e6aaf26711629" providerId="LiveId" clId="{2E587268-9B11-40A6-8650-3EE93816A9F6}" dt="2025-02-23T12:32:48.002" v="145" actId="1076"/>
          <ac:picMkLst>
            <pc:docMk/>
            <pc:sldMk cId="0" sldId="260"/>
            <ac:picMk id="10" creationId="{7F48CD9D-C95C-17A3-6510-A5B2F1EE2457}"/>
          </ac:picMkLst>
        </pc:picChg>
      </pc:sldChg>
      <pc:sldChg chg="addSp delSp modSp mod modNotes">
        <pc:chgData name="cleidison grizorte" userId="e59e6aaf26711629" providerId="LiveId" clId="{2E587268-9B11-40A6-8650-3EE93816A9F6}" dt="2025-02-23T15:42:16.164" v="337" actId="14100"/>
        <pc:sldMkLst>
          <pc:docMk/>
          <pc:sldMk cId="0" sldId="261"/>
        </pc:sldMkLst>
        <pc:picChg chg="add del mod">
          <ac:chgData name="cleidison grizorte" userId="e59e6aaf26711629" providerId="LiveId" clId="{2E587268-9B11-40A6-8650-3EE93816A9F6}" dt="2025-02-23T13:27:55.718" v="153" actId="478"/>
          <ac:picMkLst>
            <pc:docMk/>
            <pc:sldMk cId="0" sldId="261"/>
            <ac:picMk id="2" creationId="{08EAEAA8-8D2B-A6AB-1E97-A4565F5732D0}"/>
          </ac:picMkLst>
        </pc:picChg>
        <pc:picChg chg="add mod">
          <ac:chgData name="cleidison grizorte" userId="e59e6aaf26711629" providerId="LiveId" clId="{2E587268-9B11-40A6-8650-3EE93816A9F6}" dt="2025-02-23T15:42:16.164" v="337" actId="14100"/>
          <ac:picMkLst>
            <pc:docMk/>
            <pc:sldMk cId="0" sldId="261"/>
            <ac:picMk id="4" creationId="{5BA92C33-4AFD-003D-B7A0-E8C2E9261AC0}"/>
          </ac:picMkLst>
        </pc:picChg>
      </pc:sldChg>
      <pc:sldChg chg="modSp mod">
        <pc:chgData name="cleidison grizorte" userId="e59e6aaf26711629" providerId="LiveId" clId="{2E587268-9B11-40A6-8650-3EE93816A9F6}" dt="2025-02-23T15:30:09.384" v="287" actId="14100"/>
        <pc:sldMkLst>
          <pc:docMk/>
          <pc:sldMk cId="0" sldId="262"/>
        </pc:sldMkLst>
        <pc:spChg chg="mod">
          <ac:chgData name="cleidison grizorte" userId="e59e6aaf26711629" providerId="LiveId" clId="{2E587268-9B11-40A6-8650-3EE93816A9F6}" dt="2025-02-23T15:30:09.384" v="287" actId="14100"/>
          <ac:spMkLst>
            <pc:docMk/>
            <pc:sldMk cId="0" sldId="262"/>
            <ac:spMk id="324" creationId="{00000000-0000-0000-0000-000000000000}"/>
          </ac:spMkLst>
        </pc:spChg>
      </pc:sldChg>
      <pc:sldChg chg="addSp modSp mod">
        <pc:chgData name="cleidison grizorte" userId="e59e6aaf26711629" providerId="LiveId" clId="{2E587268-9B11-40A6-8650-3EE93816A9F6}" dt="2025-02-23T13:34:06.682" v="164" actId="14100"/>
        <pc:sldMkLst>
          <pc:docMk/>
          <pc:sldMk cId="0" sldId="263"/>
        </pc:sldMkLst>
        <pc:picChg chg="add mod">
          <ac:chgData name="cleidison grizorte" userId="e59e6aaf26711629" providerId="LiveId" clId="{2E587268-9B11-40A6-8650-3EE93816A9F6}" dt="2025-02-23T13:34:06.682" v="164" actId="14100"/>
          <ac:picMkLst>
            <pc:docMk/>
            <pc:sldMk cId="0" sldId="263"/>
            <ac:picMk id="3" creationId="{C7DFE923-0512-2847-E1A7-16C4049F1AA2}"/>
          </ac:picMkLst>
        </pc:picChg>
      </pc:sldChg>
      <pc:sldChg chg="addSp delSp modSp mod">
        <pc:chgData name="cleidison grizorte" userId="e59e6aaf26711629" providerId="LiveId" clId="{2E587268-9B11-40A6-8650-3EE93816A9F6}" dt="2025-02-23T13:49:43.753" v="174" actId="478"/>
        <pc:sldMkLst>
          <pc:docMk/>
          <pc:sldMk cId="0" sldId="264"/>
        </pc:sldMkLst>
        <pc:picChg chg="add del mod">
          <ac:chgData name="cleidison grizorte" userId="e59e6aaf26711629" providerId="LiveId" clId="{2E587268-9B11-40A6-8650-3EE93816A9F6}" dt="2025-02-23T13:49:43.753" v="174" actId="478"/>
          <ac:picMkLst>
            <pc:docMk/>
            <pc:sldMk cId="0" sldId="264"/>
            <ac:picMk id="3" creationId="{27CBC051-5C7C-02A3-D1FA-976CCFEB0932}"/>
          </ac:picMkLst>
        </pc:picChg>
        <pc:picChg chg="add del mod">
          <ac:chgData name="cleidison grizorte" userId="e59e6aaf26711629" providerId="LiveId" clId="{2E587268-9B11-40A6-8650-3EE93816A9F6}" dt="2025-02-23T13:37:14.705" v="167" actId="478"/>
          <ac:picMkLst>
            <pc:docMk/>
            <pc:sldMk cId="0" sldId="264"/>
            <ac:picMk id="1026" creationId="{443D6D9E-A327-20A1-884A-E3F5F87054CB}"/>
          </ac:picMkLst>
        </pc:picChg>
      </pc:sldChg>
      <pc:sldChg chg="addSp modSp">
        <pc:chgData name="cleidison grizorte" userId="e59e6aaf26711629" providerId="LiveId" clId="{2E587268-9B11-40A6-8650-3EE93816A9F6}" dt="2025-02-23T13:54:29.743" v="195" actId="1076"/>
        <pc:sldMkLst>
          <pc:docMk/>
          <pc:sldMk cId="0" sldId="265"/>
        </pc:sldMkLst>
        <pc:picChg chg="add mod">
          <ac:chgData name="cleidison grizorte" userId="e59e6aaf26711629" providerId="LiveId" clId="{2E587268-9B11-40A6-8650-3EE93816A9F6}" dt="2025-02-23T13:54:29.743" v="195" actId="1076"/>
          <ac:picMkLst>
            <pc:docMk/>
            <pc:sldMk cId="0" sldId="265"/>
            <ac:picMk id="2050" creationId="{167FCCE7-3FF7-D90E-EF9E-0BC757A61095}"/>
          </ac:picMkLst>
        </pc:picChg>
      </pc:sldChg>
      <pc:sldChg chg="modSp del mod">
        <pc:chgData name="cleidison grizorte" userId="e59e6aaf26711629" providerId="LiveId" clId="{2E587268-9B11-40A6-8650-3EE93816A9F6}" dt="2025-02-23T15:28:09.432" v="284" actId="2696"/>
        <pc:sldMkLst>
          <pc:docMk/>
          <pc:sldMk cId="0" sldId="266"/>
        </pc:sldMkLst>
        <pc:spChg chg="mod">
          <ac:chgData name="cleidison grizorte" userId="e59e6aaf26711629" providerId="LiveId" clId="{2E587268-9B11-40A6-8650-3EE93816A9F6}" dt="2025-02-23T15:26:19.325" v="273" actId="14100"/>
          <ac:spMkLst>
            <pc:docMk/>
            <pc:sldMk cId="0" sldId="266"/>
            <ac:spMk id="348" creationId="{00000000-0000-0000-0000-000000000000}"/>
          </ac:spMkLst>
        </pc:spChg>
      </pc:sldChg>
      <pc:sldChg chg="new del">
        <pc:chgData name="cleidison grizorte" userId="e59e6aaf26711629" providerId="LiveId" clId="{2E587268-9B11-40A6-8650-3EE93816A9F6}" dt="2025-02-23T12:34:28.295" v="147" actId="680"/>
        <pc:sldMkLst>
          <pc:docMk/>
          <pc:sldMk cId="355190997" sldId="269"/>
        </pc:sldMkLst>
      </pc:sldChg>
      <pc:sldChg chg="add del">
        <pc:chgData name="cleidison grizorte" userId="e59e6aaf26711629" providerId="LiveId" clId="{2E587268-9B11-40A6-8650-3EE93816A9F6}" dt="2025-02-23T15:28:13.369" v="285" actId="2696"/>
        <pc:sldMkLst>
          <pc:docMk/>
          <pc:sldMk cId="1145550461" sldId="269"/>
        </pc:sldMkLst>
      </pc:sldChg>
      <pc:sldChg chg="addSp delSp modSp add del mod">
        <pc:chgData name="cleidison grizorte" userId="e59e6aaf26711629" providerId="LiveId" clId="{2E587268-9B11-40A6-8650-3EE93816A9F6}" dt="2025-02-23T13:53:26.631" v="191" actId="2696"/>
        <pc:sldMkLst>
          <pc:docMk/>
          <pc:sldMk cId="3113754712" sldId="269"/>
        </pc:sldMkLst>
        <pc:picChg chg="del">
          <ac:chgData name="cleidison grizorte" userId="e59e6aaf26711629" providerId="LiveId" clId="{2E587268-9B11-40A6-8650-3EE93816A9F6}" dt="2025-02-23T13:49:58.064" v="176" actId="478"/>
          <ac:picMkLst>
            <pc:docMk/>
            <pc:sldMk cId="3113754712" sldId="269"/>
            <ac:picMk id="3" creationId="{6ED50E83-7114-37FF-49FC-23626722637A}"/>
          </ac:picMkLst>
        </pc:picChg>
        <pc:picChg chg="add del mod">
          <ac:chgData name="cleidison grizorte" userId="e59e6aaf26711629" providerId="LiveId" clId="{2E587268-9B11-40A6-8650-3EE93816A9F6}" dt="2025-02-23T13:51:02.305" v="183" actId="478"/>
          <ac:picMkLst>
            <pc:docMk/>
            <pc:sldMk cId="3113754712" sldId="269"/>
            <ac:picMk id="4" creationId="{0A44F6AA-3E33-18DB-E7E8-8FF076321EB1}"/>
          </ac:picMkLst>
        </pc:picChg>
        <pc:picChg chg="add mod">
          <ac:chgData name="cleidison grizorte" userId="e59e6aaf26711629" providerId="LiveId" clId="{2E587268-9B11-40A6-8650-3EE93816A9F6}" dt="2025-02-23T13:53:06.615" v="190" actId="14100"/>
          <ac:picMkLst>
            <pc:docMk/>
            <pc:sldMk cId="3113754712" sldId="269"/>
            <ac:picMk id="6" creationId="{D0BFE7EC-5F30-1E0B-3581-CF4DB984331D}"/>
          </ac:picMkLst>
        </pc:picChg>
      </pc:sldChg>
      <pc:sldChg chg="addSp delSp modSp new mod">
        <pc:chgData name="cleidison grizorte" userId="e59e6aaf26711629" providerId="LiveId" clId="{2E587268-9B11-40A6-8650-3EE93816A9F6}" dt="2025-02-23T15:27:47.660" v="283" actId="1076"/>
        <pc:sldMkLst>
          <pc:docMk/>
          <pc:sldMk cId="521363490" sldId="270"/>
        </pc:sldMkLst>
        <pc:spChg chg="del mod">
          <ac:chgData name="cleidison grizorte" userId="e59e6aaf26711629" providerId="LiveId" clId="{2E587268-9B11-40A6-8650-3EE93816A9F6}" dt="2025-02-23T15:09:46.734" v="208" actId="478"/>
          <ac:spMkLst>
            <pc:docMk/>
            <pc:sldMk cId="521363490" sldId="270"/>
            <ac:spMk id="2" creationId="{11A947FB-EE24-8CDB-4D40-011CC7FD51C1}"/>
          </ac:spMkLst>
        </pc:spChg>
        <pc:spChg chg="del">
          <ac:chgData name="cleidison grizorte" userId="e59e6aaf26711629" providerId="LiveId" clId="{2E587268-9B11-40A6-8650-3EE93816A9F6}" dt="2025-02-23T15:09:49.198" v="209" actId="478"/>
          <ac:spMkLst>
            <pc:docMk/>
            <pc:sldMk cId="521363490" sldId="270"/>
            <ac:spMk id="3" creationId="{451C34B0-25DF-8898-613A-A595C7C728B0}"/>
          </ac:spMkLst>
        </pc:spChg>
        <pc:spChg chg="del">
          <ac:chgData name="cleidison grizorte" userId="e59e6aaf26711629" providerId="LiveId" clId="{2E587268-9B11-40A6-8650-3EE93816A9F6}" dt="2025-02-23T15:09:44.518" v="207" actId="478"/>
          <ac:spMkLst>
            <pc:docMk/>
            <pc:sldMk cId="521363490" sldId="270"/>
            <ac:spMk id="4" creationId="{830D3E33-6042-1945-3F25-C0E7E8092F36}"/>
          </ac:spMkLst>
        </pc:spChg>
        <pc:spChg chg="del">
          <ac:chgData name="cleidison grizorte" userId="e59e6aaf26711629" providerId="LiveId" clId="{2E587268-9B11-40A6-8650-3EE93816A9F6}" dt="2025-02-23T15:09:44.518" v="207" actId="478"/>
          <ac:spMkLst>
            <pc:docMk/>
            <pc:sldMk cId="521363490" sldId="270"/>
            <ac:spMk id="5" creationId="{D1523239-0DAA-F2BE-CCDA-9B72AF112E83}"/>
          </ac:spMkLst>
        </pc:spChg>
        <pc:spChg chg="del mod">
          <ac:chgData name="cleidison grizorte" userId="e59e6aaf26711629" providerId="LiveId" clId="{2E587268-9B11-40A6-8650-3EE93816A9F6}" dt="2025-02-23T15:09:52.620" v="211" actId="478"/>
          <ac:spMkLst>
            <pc:docMk/>
            <pc:sldMk cId="521363490" sldId="270"/>
            <ac:spMk id="6" creationId="{A497CE84-0DD4-06D9-75F7-B0CE5A2AA03E}"/>
          </ac:spMkLst>
        </pc:spChg>
        <pc:spChg chg="del">
          <ac:chgData name="cleidison grizorte" userId="e59e6aaf26711629" providerId="LiveId" clId="{2E587268-9B11-40A6-8650-3EE93816A9F6}" dt="2025-02-23T15:09:53.615" v="212" actId="478"/>
          <ac:spMkLst>
            <pc:docMk/>
            <pc:sldMk cId="521363490" sldId="270"/>
            <ac:spMk id="7" creationId="{EB351510-74CA-6D0C-1CFB-C11E1D278E8B}"/>
          </ac:spMkLst>
        </pc:spChg>
        <pc:spChg chg="del">
          <ac:chgData name="cleidison grizorte" userId="e59e6aaf26711629" providerId="LiveId" clId="{2E587268-9B11-40A6-8650-3EE93816A9F6}" dt="2025-02-23T15:09:54.752" v="213" actId="478"/>
          <ac:spMkLst>
            <pc:docMk/>
            <pc:sldMk cId="521363490" sldId="270"/>
            <ac:spMk id="8" creationId="{144ADF26-9DD4-6476-46E0-BEB9A218B3B8}"/>
          </ac:spMkLst>
        </pc:spChg>
        <pc:spChg chg="add mod">
          <ac:chgData name="cleidison grizorte" userId="e59e6aaf26711629" providerId="LiveId" clId="{2E587268-9B11-40A6-8650-3EE93816A9F6}" dt="2025-02-23T15:27:22.149" v="279" actId="1076"/>
          <ac:spMkLst>
            <pc:docMk/>
            <pc:sldMk cId="521363490" sldId="270"/>
            <ac:spMk id="40" creationId="{6125EADD-F77B-FFC2-34DA-ED57EDB4C98E}"/>
          </ac:spMkLst>
        </pc:spChg>
        <pc:picChg chg="add mod">
          <ac:chgData name="cleidison grizorte" userId="e59e6aaf26711629" providerId="LiveId" clId="{2E587268-9B11-40A6-8650-3EE93816A9F6}" dt="2025-02-23T15:09:40.272" v="206"/>
          <ac:picMkLst>
            <pc:docMk/>
            <pc:sldMk cId="521363490" sldId="270"/>
            <ac:picMk id="9" creationId="{2C655566-A82F-253C-FE07-FD677A7C4AEA}"/>
          </ac:picMkLst>
        </pc:picChg>
        <pc:picChg chg="add mod">
          <ac:chgData name="cleidison grizorte" userId="e59e6aaf26711629" providerId="LiveId" clId="{2E587268-9B11-40A6-8650-3EE93816A9F6}" dt="2025-02-23T15:09:39.838" v="205" actId="1076"/>
          <ac:picMkLst>
            <pc:docMk/>
            <pc:sldMk cId="521363490" sldId="270"/>
            <ac:picMk id="10" creationId="{489AA8BF-DAB7-8568-44D6-2E774D0F2A47}"/>
          </ac:picMkLst>
        </pc:picChg>
        <pc:picChg chg="add mod">
          <ac:chgData name="cleidison grizorte" userId="e59e6aaf26711629" providerId="LiveId" clId="{2E587268-9B11-40A6-8650-3EE93816A9F6}" dt="2025-02-23T15:09:39.838" v="205" actId="1076"/>
          <ac:picMkLst>
            <pc:docMk/>
            <pc:sldMk cId="521363490" sldId="270"/>
            <ac:picMk id="11" creationId="{A91B4E64-FBB6-465E-8D2D-69F48FC5309C}"/>
          </ac:picMkLst>
        </pc:picChg>
        <pc:picChg chg="add mod">
          <ac:chgData name="cleidison grizorte" userId="e59e6aaf26711629" providerId="LiveId" clId="{2E587268-9B11-40A6-8650-3EE93816A9F6}" dt="2025-02-23T15:09:39.838" v="205" actId="1076"/>
          <ac:picMkLst>
            <pc:docMk/>
            <pc:sldMk cId="521363490" sldId="270"/>
            <ac:picMk id="12" creationId="{C1862BF6-91F5-8E1D-2392-8B26F98191AC}"/>
          </ac:picMkLst>
        </pc:picChg>
        <pc:picChg chg="add mod">
          <ac:chgData name="cleidison grizorte" userId="e59e6aaf26711629" providerId="LiveId" clId="{2E587268-9B11-40A6-8650-3EE93816A9F6}" dt="2025-02-23T15:09:39.838" v="205" actId="1076"/>
          <ac:picMkLst>
            <pc:docMk/>
            <pc:sldMk cId="521363490" sldId="270"/>
            <ac:picMk id="13" creationId="{2A8C4ED3-A40B-625E-B635-E5FECF58D9B0}"/>
          </ac:picMkLst>
        </pc:picChg>
        <pc:picChg chg="add mod">
          <ac:chgData name="cleidison grizorte" userId="e59e6aaf26711629" providerId="LiveId" clId="{2E587268-9B11-40A6-8650-3EE93816A9F6}" dt="2025-02-23T15:09:39.838" v="205" actId="1076"/>
          <ac:picMkLst>
            <pc:docMk/>
            <pc:sldMk cId="521363490" sldId="270"/>
            <ac:picMk id="14" creationId="{0F2830CF-C072-55D3-F5AD-54FD5FA9CBD1}"/>
          </ac:picMkLst>
        </pc:picChg>
        <pc:picChg chg="add mod">
          <ac:chgData name="cleidison grizorte" userId="e59e6aaf26711629" providerId="LiveId" clId="{2E587268-9B11-40A6-8650-3EE93816A9F6}" dt="2025-02-23T15:09:39.838" v="205" actId="1076"/>
          <ac:picMkLst>
            <pc:docMk/>
            <pc:sldMk cId="521363490" sldId="270"/>
            <ac:picMk id="15" creationId="{0373394A-0161-1BF1-D211-B87017AA1412}"/>
          </ac:picMkLst>
        </pc:picChg>
        <pc:picChg chg="add mod">
          <ac:chgData name="cleidison grizorte" userId="e59e6aaf26711629" providerId="LiveId" clId="{2E587268-9B11-40A6-8650-3EE93816A9F6}" dt="2025-02-23T15:09:39.838" v="205" actId="1076"/>
          <ac:picMkLst>
            <pc:docMk/>
            <pc:sldMk cId="521363490" sldId="270"/>
            <ac:picMk id="16" creationId="{025E4D7D-086A-4921-6558-3B2FA255E6EB}"/>
          </ac:picMkLst>
        </pc:picChg>
        <pc:picChg chg="add mod">
          <ac:chgData name="cleidison grizorte" userId="e59e6aaf26711629" providerId="LiveId" clId="{2E587268-9B11-40A6-8650-3EE93816A9F6}" dt="2025-02-23T15:09:39.838" v="205" actId="1076"/>
          <ac:picMkLst>
            <pc:docMk/>
            <pc:sldMk cId="521363490" sldId="270"/>
            <ac:picMk id="17" creationId="{2CF63434-F937-E864-C113-8B0D1CCA16EF}"/>
          </ac:picMkLst>
        </pc:picChg>
        <pc:picChg chg="add mod">
          <ac:chgData name="cleidison grizorte" userId="e59e6aaf26711629" providerId="LiveId" clId="{2E587268-9B11-40A6-8650-3EE93816A9F6}" dt="2025-02-23T15:27:12.779" v="277" actId="1076"/>
          <ac:picMkLst>
            <pc:docMk/>
            <pc:sldMk cId="521363490" sldId="270"/>
            <ac:picMk id="19" creationId="{1B50C2CA-B29A-DCD2-5E5F-C19444311F8F}"/>
          </ac:picMkLst>
        </pc:picChg>
        <pc:picChg chg="add mod">
          <ac:chgData name="cleidison grizorte" userId="e59e6aaf26711629" providerId="LiveId" clId="{2E587268-9B11-40A6-8650-3EE93816A9F6}" dt="2025-02-23T15:27:16.372" v="278" actId="1076"/>
          <ac:picMkLst>
            <pc:docMk/>
            <pc:sldMk cId="521363490" sldId="270"/>
            <ac:picMk id="21" creationId="{C2A4FA06-66A2-B043-FE73-A38088CC05DC}"/>
          </ac:picMkLst>
        </pc:picChg>
        <pc:picChg chg="add del mod">
          <ac:chgData name="cleidison grizorte" userId="e59e6aaf26711629" providerId="LiveId" clId="{2E587268-9B11-40A6-8650-3EE93816A9F6}" dt="2025-02-23T15:23:36.563" v="233" actId="478"/>
          <ac:picMkLst>
            <pc:docMk/>
            <pc:sldMk cId="521363490" sldId="270"/>
            <ac:picMk id="23" creationId="{D77635C0-0A1B-7198-D01E-C911709A4931}"/>
          </ac:picMkLst>
        </pc:picChg>
        <pc:picChg chg="add del mod">
          <ac:chgData name="cleidison grizorte" userId="e59e6aaf26711629" providerId="LiveId" clId="{2E587268-9B11-40A6-8650-3EE93816A9F6}" dt="2025-02-23T15:23:35.674" v="232" actId="478"/>
          <ac:picMkLst>
            <pc:docMk/>
            <pc:sldMk cId="521363490" sldId="270"/>
            <ac:picMk id="25" creationId="{A3F36AC1-EE16-E81C-FDF2-C20E7002E870}"/>
          </ac:picMkLst>
        </pc:picChg>
        <pc:picChg chg="add mod">
          <ac:chgData name="cleidison grizorte" userId="e59e6aaf26711629" providerId="LiveId" clId="{2E587268-9B11-40A6-8650-3EE93816A9F6}" dt="2025-02-23T15:27:29.308" v="280" actId="1076"/>
          <ac:picMkLst>
            <pc:docMk/>
            <pc:sldMk cId="521363490" sldId="270"/>
            <ac:picMk id="27" creationId="{FB19757B-1C0A-58BC-7B8F-8D4B2FE6BF7B}"/>
          </ac:picMkLst>
        </pc:picChg>
        <pc:picChg chg="add mod">
          <ac:chgData name="cleidison grizorte" userId="e59e6aaf26711629" providerId="LiveId" clId="{2E587268-9B11-40A6-8650-3EE93816A9F6}" dt="2025-02-23T15:27:33.214" v="281" actId="1076"/>
          <ac:picMkLst>
            <pc:docMk/>
            <pc:sldMk cId="521363490" sldId="270"/>
            <ac:picMk id="29" creationId="{BE19DBE6-8338-2FAB-60ED-83864701AD92}"/>
          </ac:picMkLst>
        </pc:picChg>
        <pc:picChg chg="add mod">
          <ac:chgData name="cleidison grizorte" userId="e59e6aaf26711629" providerId="LiveId" clId="{2E587268-9B11-40A6-8650-3EE93816A9F6}" dt="2025-02-23T15:27:47.660" v="283" actId="1076"/>
          <ac:picMkLst>
            <pc:docMk/>
            <pc:sldMk cId="521363490" sldId="270"/>
            <ac:picMk id="31" creationId="{758CFBD8-AD09-0C26-AB40-BA8E62676753}"/>
          </ac:picMkLst>
        </pc:picChg>
        <pc:picChg chg="add mod">
          <ac:chgData name="cleidison grizorte" userId="e59e6aaf26711629" providerId="LiveId" clId="{2E587268-9B11-40A6-8650-3EE93816A9F6}" dt="2025-02-23T15:25:12.972" v="264" actId="1076"/>
          <ac:picMkLst>
            <pc:docMk/>
            <pc:sldMk cId="521363490" sldId="270"/>
            <ac:picMk id="33" creationId="{3E224894-4E58-368F-3317-F261CC4F3364}"/>
          </ac:picMkLst>
        </pc:picChg>
        <pc:picChg chg="add mod">
          <ac:chgData name="cleidison grizorte" userId="e59e6aaf26711629" providerId="LiveId" clId="{2E587268-9B11-40A6-8650-3EE93816A9F6}" dt="2025-02-23T15:25:17.611" v="265" actId="1076"/>
          <ac:picMkLst>
            <pc:docMk/>
            <pc:sldMk cId="521363490" sldId="270"/>
            <ac:picMk id="35" creationId="{DC010CD9-BDB2-91B7-2820-6884C1E77D3A}"/>
          </ac:picMkLst>
        </pc:picChg>
        <pc:picChg chg="add mod">
          <ac:chgData name="cleidison grizorte" userId="e59e6aaf26711629" providerId="LiveId" clId="{2E587268-9B11-40A6-8650-3EE93816A9F6}" dt="2025-02-23T15:25:43.876" v="271" actId="1076"/>
          <ac:picMkLst>
            <pc:docMk/>
            <pc:sldMk cId="521363490" sldId="270"/>
            <ac:picMk id="37" creationId="{687F7DBE-A986-6D9A-4A5D-A2511A18A29E}"/>
          </ac:picMkLst>
        </pc:picChg>
        <pc:picChg chg="add mod">
          <ac:chgData name="cleidison grizorte" userId="e59e6aaf26711629" providerId="LiveId" clId="{2E587268-9B11-40A6-8650-3EE93816A9F6}" dt="2025-02-23T15:25:47.508" v="272" actId="1076"/>
          <ac:picMkLst>
            <pc:docMk/>
            <pc:sldMk cId="521363490" sldId="270"/>
            <ac:picMk id="39" creationId="{4538DBC6-ED6B-E3E3-F4B6-451C53C7E095}"/>
          </ac:picMkLst>
        </pc:picChg>
      </pc:sldChg>
      <pc:sldChg chg="addSp delSp modSp add mod">
        <pc:chgData name="cleidison grizorte" userId="e59e6aaf26711629" providerId="LiveId" clId="{2E587268-9B11-40A6-8650-3EE93816A9F6}" dt="2025-02-23T15:36:37.598" v="320"/>
        <pc:sldMkLst>
          <pc:docMk/>
          <pc:sldMk cId="2773042940" sldId="271"/>
        </pc:sldMkLst>
        <pc:spChg chg="add mod">
          <ac:chgData name="cleidison grizorte" userId="e59e6aaf26711629" providerId="LiveId" clId="{2E587268-9B11-40A6-8650-3EE93816A9F6}" dt="2025-02-23T15:36:37.598" v="320"/>
          <ac:spMkLst>
            <pc:docMk/>
            <pc:sldMk cId="2773042940" sldId="271"/>
            <ac:spMk id="2" creationId="{552314E5-4E60-B1AF-4375-7C66346B6A5A}"/>
          </ac:spMkLst>
        </pc:spChg>
        <pc:spChg chg="mod">
          <ac:chgData name="cleidison grizorte" userId="e59e6aaf26711629" providerId="LiveId" clId="{2E587268-9B11-40A6-8650-3EE93816A9F6}" dt="2025-02-23T15:34:42.160" v="301" actId="404"/>
          <ac:spMkLst>
            <pc:docMk/>
            <pc:sldMk cId="2773042940" sldId="271"/>
            <ac:spMk id="292" creationId="{F1F55EA0-EDC8-3580-8A63-E8C09E9484B7}"/>
          </ac:spMkLst>
        </pc:spChg>
        <pc:spChg chg="del mod">
          <ac:chgData name="cleidison grizorte" userId="e59e6aaf26711629" providerId="LiveId" clId="{2E587268-9B11-40A6-8650-3EE93816A9F6}" dt="2025-02-23T15:32:55.545" v="293" actId="478"/>
          <ac:spMkLst>
            <pc:docMk/>
            <pc:sldMk cId="2773042940" sldId="271"/>
            <ac:spMk id="294" creationId="{0024318B-CE68-3A85-0C9E-63630016E17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70B6EBA2-597B-9A5A-0E1E-C4B59B5A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:notes">
            <a:extLst>
              <a:ext uri="{FF2B5EF4-FFF2-40B4-BE49-F238E27FC236}">
                <a16:creationId xmlns:a16="http://schemas.microsoft.com/office/drawing/2014/main" id="{717E2092-8719-55C7-4E03-39C18BC57B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:notes">
            <a:extLst>
              <a:ext uri="{FF2B5EF4-FFF2-40B4-BE49-F238E27FC236}">
                <a16:creationId xmlns:a16="http://schemas.microsoft.com/office/drawing/2014/main" id="{80C9B5D3-2954-A01B-76DA-8E457E254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65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39ca4e2f7_0_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339ca4e2f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subTitle" idx="1"/>
          </p:nvPr>
        </p:nvSpPr>
        <p:spPr>
          <a:xfrm>
            <a:off x="858960" y="631800"/>
            <a:ext cx="8972280" cy="5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858960" y="631800"/>
            <a:ext cx="8972280" cy="5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6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7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7"/>
          <p:cNvSpPr txBox="1">
            <a:spLocks noGrp="1"/>
          </p:cNvSpPr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8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8"/>
          <p:cNvSpPr txBox="1">
            <a:spLocks noGrp="1"/>
          </p:cNvSpPr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9"/>
          <p:cNvSpPr txBox="1">
            <a:spLocks noGrp="1"/>
          </p:cNvSpPr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9"/>
          <p:cNvSpPr txBox="1">
            <a:spLocks noGrp="1"/>
          </p:cNvSpPr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subTitle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3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 txBox="1">
            <a:spLocks noGrp="1"/>
          </p:cNvSpPr>
          <p:nvPr>
            <p:ph type="subTitle" idx="1"/>
          </p:nvPr>
        </p:nvSpPr>
        <p:spPr>
          <a:xfrm>
            <a:off x="858960" y="631800"/>
            <a:ext cx="8972280" cy="5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0"/>
          <p:cNvSpPr txBox="1">
            <a:spLocks noGrp="1"/>
          </p:cNvSpPr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1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1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1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1"/>
          <p:cNvSpPr txBox="1">
            <a:spLocks noGrp="1"/>
          </p:cNvSpPr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2"/>
          <p:cNvSpPr txBox="1">
            <a:spLocks noGrp="1"/>
          </p:cNvSpPr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2"/>
          <p:cNvSpPr txBox="1">
            <a:spLocks noGrp="1"/>
          </p:cNvSpPr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2"/>
          <p:cNvSpPr txBox="1">
            <a:spLocks noGrp="1"/>
          </p:cNvSpPr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2"/>
          <p:cNvSpPr txBox="1">
            <a:spLocks noGrp="1"/>
          </p:cNvSpPr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5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5"/>
          <p:cNvSpPr txBox="1">
            <a:spLocks noGrp="1"/>
          </p:cNvSpPr>
          <p:nvPr>
            <p:ph type="subTitle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6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6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7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7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7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8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 txBox="1">
            <a:spLocks noGrp="1"/>
          </p:cNvSpPr>
          <p:nvPr>
            <p:ph type="subTitle" idx="1"/>
          </p:nvPr>
        </p:nvSpPr>
        <p:spPr>
          <a:xfrm>
            <a:off x="858960" y="631800"/>
            <a:ext cx="8972280" cy="5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0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0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0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60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1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6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61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2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62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62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62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3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3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3"/>
          <p:cNvSpPr txBox="1">
            <a:spLocks noGrp="1"/>
          </p:cNvSpPr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4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64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64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4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4"/>
          <p:cNvSpPr txBox="1">
            <a:spLocks noGrp="1"/>
          </p:cNvSpPr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858960" y="631800"/>
            <a:ext cx="8972280" cy="5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5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5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5"/>
          <p:cNvSpPr txBox="1">
            <a:spLocks noGrp="1"/>
          </p:cNvSpPr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65"/>
          <p:cNvSpPr txBox="1">
            <a:spLocks noGrp="1"/>
          </p:cNvSpPr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65"/>
          <p:cNvSpPr txBox="1">
            <a:spLocks noGrp="1"/>
          </p:cNvSpPr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5"/>
          <p:cNvSpPr txBox="1">
            <a:spLocks noGrp="1"/>
          </p:cNvSpPr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5"/>
          <p:cNvSpPr txBox="1">
            <a:spLocks noGrp="1"/>
          </p:cNvSpPr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5896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770280" y="6591240"/>
            <a:ext cx="315864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0691280" cy="75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858960" y="1960560"/>
            <a:ext cx="8972280" cy="3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85896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770280" y="6591240"/>
            <a:ext cx="315864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40" y="1440"/>
            <a:ext cx="10691280" cy="75592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dt" idx="10"/>
          </p:nvPr>
        </p:nvSpPr>
        <p:spPr>
          <a:xfrm>
            <a:off x="85896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ftr" idx="11"/>
          </p:nvPr>
        </p:nvSpPr>
        <p:spPr>
          <a:xfrm>
            <a:off x="3770280" y="6591240"/>
            <a:ext cx="315864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ldNum" idx="12"/>
          </p:nvPr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19" name="Google Shape;119;p2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-988920"/>
            <a:ext cx="11626920" cy="8427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>
            <a:spLocks noGrp="1"/>
          </p:cNvSpPr>
          <p:nvPr>
            <p:ph type="dt" idx="10"/>
          </p:nvPr>
        </p:nvSpPr>
        <p:spPr>
          <a:xfrm>
            <a:off x="85896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ftr" idx="11"/>
          </p:nvPr>
        </p:nvSpPr>
        <p:spPr>
          <a:xfrm>
            <a:off x="3770280" y="6591240"/>
            <a:ext cx="315864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sldNum" idx="12"/>
          </p:nvPr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4" name="Google Shape;174;p40"/>
          <p:cNvSpPr txBox="1"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5" name="Google Shape;175;p40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>
            <a:spLocks noGrp="1"/>
          </p:cNvSpPr>
          <p:nvPr>
            <p:ph type="title"/>
          </p:nvPr>
        </p:nvSpPr>
        <p:spPr>
          <a:xfrm>
            <a:off x="858960" y="631800"/>
            <a:ext cx="8972280" cy="11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226" name="Google Shape;226;p5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-152280"/>
            <a:ext cx="10691280" cy="75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3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6"/>
          <p:cNvSpPr txBox="1"/>
          <p:nvPr/>
        </p:nvSpPr>
        <p:spPr>
          <a:xfrm>
            <a:off x="694440" y="1685880"/>
            <a:ext cx="780984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150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/>
              <a:t>Roteiro</a:t>
            </a:r>
            <a:r>
              <a:rPr lang="en-US" sz="4800" b="1" dirty="0"/>
              <a:t> de </a:t>
            </a:r>
            <a:r>
              <a:rPr lang="en-US" sz="4800" b="1" dirty="0" err="1"/>
              <a:t>Apresentação</a:t>
            </a:r>
            <a:br>
              <a:rPr lang="en-US" sz="1800" b="0" i="0" u="none" strike="noStrike" cap="none" dirty="0"/>
            </a:br>
            <a:br>
              <a:rPr lang="en-US" sz="1800" b="0" i="0" u="none" strike="noStrike" cap="none" dirty="0"/>
            </a:br>
            <a:r>
              <a:rPr lang="en-US" sz="3600" i="1" dirty="0" err="1"/>
              <a:t>Cleidison</a:t>
            </a:r>
            <a:r>
              <a:rPr lang="en-US" sz="3600" i="1" dirty="0"/>
              <a:t> </a:t>
            </a:r>
            <a:r>
              <a:rPr lang="en-US" sz="3600" i="1" dirty="0" err="1"/>
              <a:t>Grizorte</a:t>
            </a:r>
            <a:r>
              <a:rPr lang="en-US" sz="3600" i="1" dirty="0"/>
              <a:t> da Silva</a:t>
            </a:r>
            <a:br>
              <a:rPr lang="en-US" sz="1800" b="0" i="0" u="none" strike="noStrike" cap="none" dirty="0"/>
            </a:br>
            <a:br>
              <a:rPr lang="en-US" sz="1800" b="0" i="0" u="none" strike="noStrike" cap="none" dirty="0"/>
            </a:br>
            <a:br>
              <a:rPr lang="en-US" sz="1800" b="0" i="0" u="none" strike="noStrike" cap="none" dirty="0"/>
            </a:b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Técnico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Sistemas - EJA</a:t>
            </a:r>
            <a:br>
              <a:rPr lang="en-US" sz="1800" b="0" i="0" u="none" strike="noStrike" cap="none" dirty="0"/>
            </a:br>
            <a:r>
              <a:rPr lang="en-US" sz="1700" b="1" i="0" u="none" strike="noStrike" cap="none" dirty="0" err="1">
                <a:solidFill>
                  <a:srgbClr val="000000"/>
                </a:solidFill>
              </a:rPr>
              <a:t>Projeto</a:t>
            </a:r>
            <a:r>
              <a:rPr lang="en-US" sz="1700" b="1" i="0" u="none" strike="noStrike" cap="none" dirty="0">
                <a:solidFill>
                  <a:srgbClr val="000000"/>
                </a:solidFill>
              </a:rPr>
              <a:t> </a:t>
            </a:r>
            <a:r>
              <a:rPr lang="en-US" sz="1700" b="1" i="0" u="none" strike="noStrike" cap="none" dirty="0" err="1">
                <a:solidFill>
                  <a:srgbClr val="000000"/>
                </a:solidFill>
              </a:rPr>
              <a:t>Integrador</a:t>
            </a:r>
            <a:r>
              <a:rPr lang="en-US" sz="1700" b="1" i="0" u="none" strike="noStrike" cap="none" dirty="0">
                <a:solidFill>
                  <a:srgbClr val="000000"/>
                </a:solidFill>
              </a:rPr>
              <a:t> - </a:t>
            </a:r>
            <a:r>
              <a:rPr lang="en-US" sz="1700" b="1" i="0" u="none" strike="noStrike" cap="none" dirty="0" err="1">
                <a:solidFill>
                  <a:srgbClr val="000000"/>
                </a:solidFill>
              </a:rPr>
              <a:t>Ciência</a:t>
            </a:r>
            <a:r>
              <a:rPr lang="en-US" sz="1700" b="1" i="0" u="none" strike="noStrike" cap="none" dirty="0">
                <a:solidFill>
                  <a:srgbClr val="000000"/>
                </a:solidFill>
              </a:rPr>
              <a:t>, </a:t>
            </a:r>
            <a:r>
              <a:rPr lang="en-US" sz="1700" b="1" i="0" u="none" strike="noStrike" cap="none" dirty="0" err="1">
                <a:solidFill>
                  <a:srgbClr val="000000"/>
                </a:solidFill>
              </a:rPr>
              <a:t>Tecnologia</a:t>
            </a:r>
            <a:r>
              <a:rPr lang="en-US" sz="1700" b="1" i="0" u="none" strike="noStrike" cap="none" dirty="0">
                <a:solidFill>
                  <a:srgbClr val="000000"/>
                </a:solidFill>
              </a:rPr>
              <a:t> e </a:t>
            </a:r>
            <a:r>
              <a:rPr lang="en-US" sz="1700" b="1" i="0" u="none" strike="noStrike" cap="none" dirty="0" err="1">
                <a:solidFill>
                  <a:srgbClr val="000000"/>
                </a:solidFill>
              </a:rPr>
              <a:t>Sociedade</a:t>
            </a:r>
            <a:br>
              <a:rPr lang="en-US" sz="1800" b="0" i="0" u="none" strike="noStrike" cap="none" dirty="0"/>
            </a:br>
            <a:r>
              <a:rPr lang="en-US" sz="1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3º Ano - 2024</a:t>
            </a:r>
            <a:endParaRPr sz="1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680" y="4804560"/>
            <a:ext cx="2688120" cy="89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4"/>
          <p:cNvSpPr txBox="1"/>
          <p:nvPr/>
        </p:nvSpPr>
        <p:spPr>
          <a:xfrm>
            <a:off x="553320" y="576360"/>
            <a:ext cx="8973720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da Base de Dados</a:t>
            </a:r>
            <a:br>
              <a:rPr lang="en-US" sz="1800" b="0" i="0" u="none" strike="noStrike" cap="none"/>
            </a:br>
            <a:br>
              <a:rPr lang="en-US" sz="1800" b="0" i="0" u="none" strike="noStrike" cap="none"/>
            </a:b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4"/>
          <p:cNvSpPr txBox="1"/>
          <p:nvPr/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27CBC051-5C7C-02A3-D1FA-976CCFEB0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705" y="1161754"/>
            <a:ext cx="6171459" cy="5037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5"/>
          <p:cNvSpPr txBox="1"/>
          <p:nvPr/>
        </p:nvSpPr>
        <p:spPr>
          <a:xfrm>
            <a:off x="553320" y="576360"/>
            <a:ext cx="8973720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Fluxograma Principal</a:t>
            </a:r>
            <a:br>
              <a:rPr lang="en-US" sz="1800" b="0" i="0" u="none" strike="noStrike" cap="none"/>
            </a:br>
            <a:br>
              <a:rPr lang="en-US" sz="1800" b="0" i="0" u="none" strike="noStrike" cap="none"/>
            </a:b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5"/>
          <p:cNvSpPr txBox="1"/>
          <p:nvPr/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7FCCE7-3FF7-D90E-EF9E-0BC757A6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60" y="1965160"/>
            <a:ext cx="7281012" cy="312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1B50C2CA-B29A-DCD2-5E5F-C1944431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78" y="644033"/>
            <a:ext cx="1511229" cy="2702078"/>
          </a:xfrm>
          <a:prstGeom prst="rect">
            <a:avLst/>
          </a:prstGeom>
        </p:spPr>
      </p:pic>
      <p:pic>
        <p:nvPicPr>
          <p:cNvPr id="21" name="Imagem 20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C2A4FA06-66A2-B043-FE73-A38088CC0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56" y="644033"/>
            <a:ext cx="1509409" cy="2703600"/>
          </a:xfrm>
          <a:prstGeom prst="rect">
            <a:avLst/>
          </a:prstGeom>
        </p:spPr>
      </p:pic>
      <p:pic>
        <p:nvPicPr>
          <p:cNvPr id="27" name="Imagem 26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B19757B-1C0A-58BC-7B8F-8D4B2FE6B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402" y="644033"/>
            <a:ext cx="1512000" cy="2709505"/>
          </a:xfrm>
          <a:prstGeom prst="rect">
            <a:avLst/>
          </a:prstGeom>
        </p:spPr>
      </p:pic>
      <p:pic>
        <p:nvPicPr>
          <p:cNvPr id="29" name="Imagem 28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E19DBE6-8338-2FAB-60ED-83864701A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439" y="625087"/>
            <a:ext cx="1512000" cy="2725258"/>
          </a:xfrm>
          <a:prstGeom prst="rect">
            <a:avLst/>
          </a:prstGeom>
        </p:spPr>
      </p:pic>
      <p:pic>
        <p:nvPicPr>
          <p:cNvPr id="31" name="Imagem 30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58CFBD8-AD09-0C26-AB40-BA8E62676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98" y="660445"/>
            <a:ext cx="1512000" cy="2713065"/>
          </a:xfrm>
          <a:prstGeom prst="rect">
            <a:avLst/>
          </a:prstGeom>
        </p:spPr>
      </p:pic>
      <p:pic>
        <p:nvPicPr>
          <p:cNvPr id="33" name="Imagem 3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3E224894-4E58-368F-3317-F261CC4F3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93" y="3525735"/>
            <a:ext cx="1512000" cy="2697408"/>
          </a:xfrm>
          <a:prstGeom prst="rect">
            <a:avLst/>
          </a:prstGeom>
        </p:spPr>
      </p:pic>
      <p:pic>
        <p:nvPicPr>
          <p:cNvPr id="35" name="Imagem 3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C010CD9-BDB2-91B7-2820-6884C1E77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7956" y="3516175"/>
            <a:ext cx="1512000" cy="2706968"/>
          </a:xfrm>
          <a:prstGeom prst="rect">
            <a:avLst/>
          </a:prstGeom>
        </p:spPr>
      </p:pic>
      <p:pic>
        <p:nvPicPr>
          <p:cNvPr id="37" name="Imagem 36" descr="Diagrama&#10;&#10;O conteúdo gerado por IA pode estar incorreto.">
            <a:extLst>
              <a:ext uri="{FF2B5EF4-FFF2-40B4-BE49-F238E27FC236}">
                <a16:creationId xmlns:a16="http://schemas.microsoft.com/office/drawing/2014/main" id="{687F7DBE-A986-6D9A-4A5D-A2511A18A2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697" y="3531782"/>
            <a:ext cx="1512000" cy="2691361"/>
          </a:xfrm>
          <a:prstGeom prst="rect">
            <a:avLst/>
          </a:prstGeom>
        </p:spPr>
      </p:pic>
      <p:pic>
        <p:nvPicPr>
          <p:cNvPr id="39" name="Imagem 38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4538DBC6-ED6B-E3E3-F4B6-451C53C7E0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19" y="3528758"/>
            <a:ext cx="1512000" cy="2697408"/>
          </a:xfrm>
          <a:prstGeom prst="rect">
            <a:avLst/>
          </a:prstGeom>
        </p:spPr>
      </p:pic>
      <p:sp>
        <p:nvSpPr>
          <p:cNvPr id="40" name="Google Shape;348;p76">
            <a:extLst>
              <a:ext uri="{FF2B5EF4-FFF2-40B4-BE49-F238E27FC236}">
                <a16:creationId xmlns:a16="http://schemas.microsoft.com/office/drawing/2014/main" id="{6125EADD-F77B-FFC2-34DA-ED57EDB4C98E}"/>
              </a:ext>
            </a:extLst>
          </p:cNvPr>
          <p:cNvSpPr txBox="1"/>
          <p:nvPr/>
        </p:nvSpPr>
        <p:spPr>
          <a:xfrm>
            <a:off x="806837" y="171389"/>
            <a:ext cx="8973720" cy="128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Protótipos</a:t>
            </a:r>
            <a:r>
              <a:rPr lang="en-US" sz="2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Tela</a:t>
            </a:r>
            <a:br>
              <a:rPr lang="en-US" sz="1800" b="0" i="0" u="none" strike="noStrike" cap="none" dirty="0"/>
            </a:br>
            <a:br>
              <a:rPr lang="en-US" sz="1800" b="0" i="0" u="none" strike="noStrike" cap="none" dirty="0"/>
            </a:b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136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7"/>
          <p:cNvSpPr txBox="1"/>
          <p:nvPr/>
        </p:nvSpPr>
        <p:spPr>
          <a:xfrm>
            <a:off x="553320" y="576360"/>
            <a:ext cx="8973720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Próximos Passos</a:t>
            </a:r>
            <a:br>
              <a:rPr lang="en-US" sz="1800" b="0" i="0" u="none" strike="noStrike" cap="none"/>
            </a:br>
            <a:br>
              <a:rPr lang="en-US" sz="1800" b="0" i="0" u="none" strike="noStrike" cap="none"/>
            </a:b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7"/>
          <p:cNvSpPr txBox="1"/>
          <p:nvPr/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8"/>
          <p:cNvSpPr txBox="1"/>
          <p:nvPr/>
        </p:nvSpPr>
        <p:spPr>
          <a:xfrm>
            <a:off x="992880" y="1473120"/>
            <a:ext cx="6458400" cy="123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Muito obrigado!</a:t>
            </a:r>
            <a:br>
              <a:rPr lang="en-US" sz="1800" b="0" i="0" u="none" strike="noStrike" cap="none"/>
            </a:br>
            <a:br>
              <a:rPr lang="en-US" sz="1800" b="0" i="0" u="none" strike="noStrike" cap="none"/>
            </a:b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Perguntas?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880" y="4746600"/>
            <a:ext cx="2383560" cy="79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7"/>
          <p:cNvSpPr txBox="1"/>
          <p:nvPr/>
        </p:nvSpPr>
        <p:spPr>
          <a:xfrm>
            <a:off x="804240" y="1310760"/>
            <a:ext cx="8973720" cy="414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br>
              <a:rPr lang="en-US" sz="1800" b="0" i="0" u="none" strike="noStrike" cap="none"/>
            </a:br>
            <a:br>
              <a:rPr lang="en-US" sz="1800" b="0" i="0" u="none" strike="noStrike" cap="none"/>
            </a:b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 o Projeto</a:t>
            </a:r>
            <a:br>
              <a:rPr lang="en-US" sz="1800" b="0" i="0" u="none" strike="noStrike" cap="none"/>
            </a:b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Site Preliminar</a:t>
            </a:r>
            <a:br>
              <a:rPr lang="en-US" sz="1800" b="0" i="0" u="none" strike="noStrike" cap="none"/>
            </a:b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 de Serviços</a:t>
            </a:r>
            <a:br>
              <a:rPr lang="en-US" sz="1800" b="0" i="0" u="none" strike="noStrike" cap="none"/>
            </a:b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Casos de Uso</a:t>
            </a:r>
            <a:br>
              <a:rPr lang="en-US" sz="1800" b="0" i="0" u="none" strike="noStrike" cap="none"/>
            </a:b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Classes</a:t>
            </a:r>
            <a:br>
              <a:rPr lang="en-US" sz="1800" b="0" i="0" u="none" strike="noStrike" cap="none"/>
            </a:b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da Base de Dados</a:t>
            </a:r>
            <a:br>
              <a:rPr lang="en-US" sz="1800" b="0" i="0" u="none" strike="noStrike" cap="none"/>
            </a:b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Fluxograma Principal</a:t>
            </a:r>
            <a:br>
              <a:rPr lang="en-US" sz="1800" b="0" i="0" u="none" strike="noStrike" cap="none"/>
            </a:b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Protótipos de Tela</a:t>
            </a:r>
            <a:br>
              <a:rPr lang="en-US" sz="1800" b="0" i="0" u="none" strike="noStrike" cap="none"/>
            </a:br>
            <a:r>
              <a:rPr lang="en-US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Próximos passos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7"/>
          <p:cNvSpPr txBox="1"/>
          <p:nvPr/>
        </p:nvSpPr>
        <p:spPr>
          <a:xfrm>
            <a:off x="9482040" y="5412960"/>
            <a:ext cx="29592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8"/>
          <p:cNvSpPr txBox="1"/>
          <p:nvPr/>
        </p:nvSpPr>
        <p:spPr>
          <a:xfrm>
            <a:off x="602717" y="806571"/>
            <a:ext cx="8973720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</a:t>
            </a:r>
            <a:br>
              <a:rPr lang="en-US" sz="2800" b="0" i="0" u="none" strike="noStrike" cap="none" dirty="0"/>
            </a:br>
            <a:br>
              <a:rPr lang="en-US" sz="2800" b="0" i="0" u="none" strike="noStrike" cap="none" dirty="0"/>
            </a:b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8"/>
          <p:cNvSpPr txBox="1"/>
          <p:nvPr/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68"/>
          <p:cNvSpPr txBox="1">
            <a:spLocks noGrp="1"/>
          </p:cNvSpPr>
          <p:nvPr>
            <p:ph type="subTitle" idx="1"/>
          </p:nvPr>
        </p:nvSpPr>
        <p:spPr>
          <a:xfrm>
            <a:off x="504189" y="1190974"/>
            <a:ext cx="8868412" cy="40460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O </a:t>
            </a:r>
            <a:r>
              <a:rPr lang="en-US" sz="2000" dirty="0" err="1">
                <a:solidFill>
                  <a:schemeClr val="dk1"/>
                </a:solidFill>
              </a:rPr>
              <a:t>tema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proposto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envolve</a:t>
            </a:r>
            <a:r>
              <a:rPr lang="en-US" sz="2000" dirty="0">
                <a:solidFill>
                  <a:schemeClr val="dk1"/>
                </a:solidFill>
              </a:rPr>
              <a:t> o </a:t>
            </a:r>
            <a:r>
              <a:rPr lang="en-US" sz="2000" dirty="0" err="1">
                <a:solidFill>
                  <a:schemeClr val="dk1"/>
                </a:solidFill>
              </a:rPr>
              <a:t>desenvolvimento</a:t>
            </a:r>
            <a:r>
              <a:rPr lang="en-US" sz="2000" dirty="0">
                <a:solidFill>
                  <a:schemeClr val="dk1"/>
                </a:solidFill>
              </a:rPr>
              <a:t> de um website para </a:t>
            </a:r>
            <a:r>
              <a:rPr lang="en-US" sz="2000" dirty="0" err="1">
                <a:solidFill>
                  <a:schemeClr val="dk1"/>
                </a:solidFill>
              </a:rPr>
              <a:t>uma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empresa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fictícia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juntamente</a:t>
            </a:r>
            <a:r>
              <a:rPr lang="en-US" sz="2000" dirty="0">
                <a:solidFill>
                  <a:schemeClr val="dk1"/>
                </a:solidFill>
              </a:rPr>
              <a:t> com a </a:t>
            </a:r>
            <a:r>
              <a:rPr lang="en-US" sz="2000" dirty="0" err="1">
                <a:solidFill>
                  <a:schemeClr val="dk1"/>
                </a:solidFill>
              </a:rPr>
              <a:t>concepção</a:t>
            </a:r>
            <a:r>
              <a:rPr lang="en-US" sz="2000" dirty="0">
                <a:solidFill>
                  <a:schemeClr val="dk1"/>
                </a:solidFill>
              </a:rPr>
              <a:t> e </a:t>
            </a:r>
            <a:r>
              <a:rPr lang="en-US" sz="2000" dirty="0" err="1">
                <a:solidFill>
                  <a:schemeClr val="dk1"/>
                </a:solidFill>
              </a:rPr>
              <a:t>prototipagem</a:t>
            </a:r>
            <a:r>
              <a:rPr lang="en-US" sz="2000" dirty="0">
                <a:solidFill>
                  <a:schemeClr val="dk1"/>
                </a:solidFill>
              </a:rPr>
              <a:t> de um </a:t>
            </a:r>
            <a:r>
              <a:rPr lang="en-US" sz="2000" dirty="0" err="1">
                <a:solidFill>
                  <a:schemeClr val="dk1"/>
                </a:solidFill>
              </a:rPr>
              <a:t>sistema</a:t>
            </a:r>
            <a:r>
              <a:rPr lang="en-US" sz="2000" dirty="0">
                <a:solidFill>
                  <a:schemeClr val="dk1"/>
                </a:solidFill>
              </a:rPr>
              <a:t> Web </a:t>
            </a:r>
            <a:r>
              <a:rPr lang="en-US" sz="2000" dirty="0" err="1">
                <a:solidFill>
                  <a:schemeClr val="dk1"/>
                </a:solidFill>
              </a:rPr>
              <a:t>destinado</a:t>
            </a:r>
            <a:r>
              <a:rPr lang="en-US" sz="2000" dirty="0">
                <a:solidFill>
                  <a:schemeClr val="dk1"/>
                </a:solidFill>
              </a:rPr>
              <a:t> à </a:t>
            </a:r>
            <a:r>
              <a:rPr lang="en-US" sz="2000" dirty="0" err="1">
                <a:solidFill>
                  <a:schemeClr val="dk1"/>
                </a:solidFill>
              </a:rPr>
              <a:t>gestão</a:t>
            </a:r>
            <a:r>
              <a:rPr lang="en-US" sz="2000" dirty="0">
                <a:solidFill>
                  <a:schemeClr val="dk1"/>
                </a:solidFill>
              </a:rPr>
              <a:t> de </a:t>
            </a:r>
            <a:r>
              <a:rPr lang="en-US" sz="2000" dirty="0" err="1">
                <a:solidFill>
                  <a:schemeClr val="dk1"/>
                </a:solidFill>
              </a:rPr>
              <a:t>uma</a:t>
            </a:r>
            <a:r>
              <a:rPr lang="en-US" sz="2000" dirty="0">
                <a:solidFill>
                  <a:schemeClr val="dk1"/>
                </a:solidFill>
              </a:rPr>
              <a:t> agenda de </a:t>
            </a:r>
            <a:r>
              <a:rPr lang="en-US" sz="2000" dirty="0" err="1">
                <a:solidFill>
                  <a:schemeClr val="dk1"/>
                </a:solidFill>
              </a:rPr>
              <a:t>serviços</a:t>
            </a:r>
            <a:r>
              <a:rPr lang="en-US" sz="2000" dirty="0">
                <a:solidFill>
                  <a:schemeClr val="dk1"/>
                </a:solidFill>
              </a:rPr>
              <a:t> para </a:t>
            </a:r>
            <a:r>
              <a:rPr lang="en-US" sz="2000" dirty="0" err="1">
                <a:solidFill>
                  <a:schemeClr val="dk1"/>
                </a:solidFill>
              </a:rPr>
              <a:t>essa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mesma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empresa</a:t>
            </a:r>
            <a:r>
              <a:rPr lang="en-US" sz="2000" dirty="0">
                <a:solidFill>
                  <a:schemeClr val="dk1"/>
                </a:solidFill>
              </a:rPr>
              <a:t>. O </a:t>
            </a:r>
            <a:r>
              <a:rPr lang="en-US" sz="2000" dirty="0" err="1">
                <a:solidFill>
                  <a:schemeClr val="dk1"/>
                </a:solidFill>
              </a:rPr>
              <a:t>objetivo</a:t>
            </a:r>
            <a:r>
              <a:rPr lang="en-US" sz="2000" dirty="0">
                <a:solidFill>
                  <a:schemeClr val="dk1"/>
                </a:solidFill>
              </a:rPr>
              <a:t> é </a:t>
            </a:r>
            <a:r>
              <a:rPr lang="en-US" sz="2000" dirty="0" err="1">
                <a:solidFill>
                  <a:schemeClr val="dk1"/>
                </a:solidFill>
              </a:rPr>
              <a:t>integrar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os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conhecimentos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adquiridos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em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disciplinas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como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programação</a:t>
            </a:r>
            <a:r>
              <a:rPr lang="en-US" sz="2000" dirty="0">
                <a:solidFill>
                  <a:schemeClr val="dk1"/>
                </a:solidFill>
              </a:rPr>
              <a:t> web, </a:t>
            </a:r>
            <a:r>
              <a:rPr lang="en-US" sz="2000" dirty="0" err="1">
                <a:solidFill>
                  <a:schemeClr val="dk1"/>
                </a:solidFill>
              </a:rPr>
              <a:t>programação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orientada</a:t>
            </a:r>
            <a:r>
              <a:rPr lang="en-US" sz="2000" dirty="0">
                <a:solidFill>
                  <a:schemeClr val="dk1"/>
                </a:solidFill>
              </a:rPr>
              <a:t> a </a:t>
            </a:r>
            <a:r>
              <a:rPr lang="en-US" sz="2000" dirty="0" err="1">
                <a:solidFill>
                  <a:schemeClr val="dk1"/>
                </a:solidFill>
              </a:rPr>
              <a:t>objetos</a:t>
            </a:r>
            <a:r>
              <a:rPr lang="en-US" sz="2000" dirty="0">
                <a:solidFill>
                  <a:schemeClr val="dk1"/>
                </a:solidFill>
              </a:rPr>
              <a:t>, banco de dados e </a:t>
            </a:r>
            <a:r>
              <a:rPr lang="en-US" sz="2000" dirty="0" err="1">
                <a:solidFill>
                  <a:schemeClr val="dk1"/>
                </a:solidFill>
              </a:rPr>
              <a:t>interação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humano-computador</a:t>
            </a:r>
            <a:r>
              <a:rPr lang="en-US" sz="2000" dirty="0">
                <a:solidFill>
                  <a:schemeClr val="dk1"/>
                </a:solidFill>
              </a:rPr>
              <a:t>. Para o </a:t>
            </a:r>
            <a:r>
              <a:rPr lang="en-US" sz="2000" dirty="0" err="1">
                <a:solidFill>
                  <a:schemeClr val="dk1"/>
                </a:solidFill>
              </a:rPr>
              <a:t>desenvolvimento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deste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projeto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serão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utilizadas</a:t>
            </a:r>
            <a:r>
              <a:rPr lang="en-US" sz="2000" dirty="0">
                <a:solidFill>
                  <a:schemeClr val="dk1"/>
                </a:solidFill>
              </a:rPr>
              <a:t> as </a:t>
            </a:r>
            <a:r>
              <a:rPr lang="en-US" sz="2000" dirty="0" err="1">
                <a:solidFill>
                  <a:schemeClr val="dk1"/>
                </a:solidFill>
              </a:rPr>
              <a:t>seguintes</a:t>
            </a:r>
            <a:r>
              <a:rPr lang="en-US" sz="2000" dirty="0">
                <a:solidFill>
                  <a:schemeClr val="dk1"/>
                </a:solidFill>
              </a:rPr>
              <a:t> ferramentas: HTML, PHP, CSS e JavaScript para a </a:t>
            </a:r>
            <a:r>
              <a:rPr lang="en-US" sz="2000" dirty="0" err="1">
                <a:solidFill>
                  <a:schemeClr val="dk1"/>
                </a:solidFill>
              </a:rPr>
              <a:t>criação</a:t>
            </a:r>
            <a:r>
              <a:rPr lang="en-US" sz="2000" dirty="0">
                <a:solidFill>
                  <a:schemeClr val="dk1"/>
                </a:solidFill>
              </a:rPr>
              <a:t> do website; </a:t>
            </a:r>
            <a:r>
              <a:rPr lang="en-US" sz="2000" dirty="0" err="1">
                <a:solidFill>
                  <a:schemeClr val="dk1"/>
                </a:solidFill>
              </a:rPr>
              <a:t>análise</a:t>
            </a:r>
            <a:r>
              <a:rPr lang="en-US" sz="2000" dirty="0">
                <a:solidFill>
                  <a:schemeClr val="dk1"/>
                </a:solidFill>
              </a:rPr>
              <a:t> e ferramentas da UML para o </a:t>
            </a:r>
            <a:r>
              <a:rPr lang="en-US" sz="2000" dirty="0" err="1">
                <a:solidFill>
                  <a:schemeClr val="dk1"/>
                </a:solidFill>
              </a:rPr>
              <a:t>projeto</a:t>
            </a:r>
            <a:r>
              <a:rPr lang="en-US" sz="2000" dirty="0">
                <a:solidFill>
                  <a:schemeClr val="dk1"/>
                </a:solidFill>
              </a:rPr>
              <a:t> da </a:t>
            </a:r>
            <a:r>
              <a:rPr lang="en-US" sz="2000" dirty="0" err="1">
                <a:solidFill>
                  <a:schemeClr val="dk1"/>
                </a:solidFill>
              </a:rPr>
              <a:t>aplicação</a:t>
            </a:r>
            <a:r>
              <a:rPr lang="en-US" sz="2000" dirty="0">
                <a:solidFill>
                  <a:schemeClr val="dk1"/>
                </a:solidFill>
              </a:rPr>
              <a:t> web; PHP </a:t>
            </a:r>
            <a:r>
              <a:rPr lang="en-US" sz="2000" dirty="0" err="1">
                <a:solidFill>
                  <a:schemeClr val="dk1"/>
                </a:solidFill>
              </a:rPr>
              <a:t>como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linguagem</a:t>
            </a:r>
            <a:r>
              <a:rPr lang="en-US" sz="2000" dirty="0">
                <a:solidFill>
                  <a:schemeClr val="dk1"/>
                </a:solidFill>
              </a:rPr>
              <a:t> de </a:t>
            </a:r>
            <a:r>
              <a:rPr lang="en-US" sz="2000" dirty="0" err="1">
                <a:solidFill>
                  <a:schemeClr val="dk1"/>
                </a:solidFill>
              </a:rPr>
              <a:t>programação</a:t>
            </a:r>
            <a:r>
              <a:rPr lang="en-US" sz="2000" dirty="0">
                <a:solidFill>
                  <a:schemeClr val="dk1"/>
                </a:solidFill>
              </a:rPr>
              <a:t> para </a:t>
            </a:r>
            <a:r>
              <a:rPr lang="en-US" sz="2000" dirty="0" err="1">
                <a:solidFill>
                  <a:schemeClr val="dk1"/>
                </a:solidFill>
              </a:rPr>
              <a:t>implementação</a:t>
            </a:r>
            <a:r>
              <a:rPr lang="en-US" sz="2000" dirty="0">
                <a:solidFill>
                  <a:schemeClr val="dk1"/>
                </a:solidFill>
              </a:rPr>
              <a:t> da </a:t>
            </a:r>
            <a:r>
              <a:rPr lang="en-US" sz="2000" dirty="0" err="1">
                <a:solidFill>
                  <a:schemeClr val="dk1"/>
                </a:solidFill>
              </a:rPr>
              <a:t>aplicação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>
          <a:extLst>
            <a:ext uri="{FF2B5EF4-FFF2-40B4-BE49-F238E27FC236}">
              <a16:creationId xmlns:a16="http://schemas.microsoft.com/office/drawing/2014/main" id="{47547A19-15EB-D4FD-2520-36B0418D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8">
            <a:extLst>
              <a:ext uri="{FF2B5EF4-FFF2-40B4-BE49-F238E27FC236}">
                <a16:creationId xmlns:a16="http://schemas.microsoft.com/office/drawing/2014/main" id="{F1F55EA0-EDC8-3580-8A63-E8C09E9484B7}"/>
              </a:ext>
            </a:extLst>
          </p:cNvPr>
          <p:cNvSpPr txBox="1"/>
          <p:nvPr/>
        </p:nvSpPr>
        <p:spPr>
          <a:xfrm>
            <a:off x="602716" y="806571"/>
            <a:ext cx="9633813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Quais </a:t>
            </a:r>
            <a:r>
              <a:rPr lang="en-US" sz="3200" b="1" dirty="0" err="1"/>
              <a:t>professores</a:t>
            </a:r>
            <a:r>
              <a:rPr lang="en-US" sz="3200" b="1" dirty="0"/>
              <a:t> e </a:t>
            </a:r>
            <a:r>
              <a:rPr lang="en-US" sz="3200" b="1" dirty="0" err="1"/>
              <a:t>disciplinas</a:t>
            </a:r>
            <a:r>
              <a:rPr lang="en-US" sz="3200" b="1" dirty="0"/>
              <a:t> </a:t>
            </a:r>
            <a:r>
              <a:rPr lang="en-US" sz="3200" b="1" dirty="0" err="1"/>
              <a:t>participarão</a:t>
            </a:r>
            <a:r>
              <a:rPr lang="en-US" sz="3200" b="1" dirty="0"/>
              <a:t>?</a:t>
            </a:r>
            <a:endParaRPr lang="en-US"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8">
            <a:extLst>
              <a:ext uri="{FF2B5EF4-FFF2-40B4-BE49-F238E27FC236}">
                <a16:creationId xmlns:a16="http://schemas.microsoft.com/office/drawing/2014/main" id="{54B9F3A6-DB44-21CA-7D47-11C3383F8FF2}"/>
              </a:ext>
            </a:extLst>
          </p:cNvPr>
          <p:cNvSpPr txBox="1"/>
          <p:nvPr/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55;p8">
            <a:extLst>
              <a:ext uri="{FF2B5EF4-FFF2-40B4-BE49-F238E27FC236}">
                <a16:creationId xmlns:a16="http://schemas.microsoft.com/office/drawing/2014/main" id="{552314E5-4E60-B1AF-4375-7C66346B6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717" y="2608247"/>
            <a:ext cx="8974200" cy="198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pt-BR" sz="2400" dirty="0"/>
              <a:t>Carolina - Programação para WEB II</a:t>
            </a:r>
            <a:br>
              <a:rPr lang="pt-BR" sz="2400" dirty="0"/>
            </a:br>
            <a:r>
              <a:rPr lang="pt-BR" sz="2400" dirty="0"/>
              <a:t>Douglas – Programação Orientada a Objetos</a:t>
            </a:r>
            <a:br>
              <a:rPr lang="pt-BR" sz="2400" dirty="0"/>
            </a:br>
            <a:r>
              <a:rPr lang="pt-BR" sz="2400" dirty="0"/>
              <a:t>Dagmar - Interação Humano Computador</a:t>
            </a:r>
            <a:br>
              <a:rPr lang="pt-BR" sz="2400" dirty="0"/>
            </a:br>
            <a:r>
              <a:rPr lang="pt-BR" sz="2400" dirty="0"/>
              <a:t>Eduardo - Banco de Dados II</a:t>
            </a:r>
            <a:endParaRPr sz="2400" dirty="0"/>
          </a:p>
          <a:p>
            <a:pPr marL="285750" lvl="0" indent="-2857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04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9"/>
          <p:cNvSpPr txBox="1"/>
          <p:nvPr/>
        </p:nvSpPr>
        <p:spPr>
          <a:xfrm>
            <a:off x="553320" y="576360"/>
            <a:ext cx="8973720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Site </a:t>
            </a:r>
            <a:r>
              <a:rPr lang="en-US" sz="2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Preliminar</a:t>
            </a:r>
            <a:br>
              <a:rPr lang="en-US" sz="1800" b="0" i="0" u="none" strike="noStrike" cap="none" dirty="0"/>
            </a:br>
            <a:br>
              <a:rPr lang="en-US" sz="1800" b="0" i="0" u="none" strike="noStrike" cap="none" dirty="0"/>
            </a:b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9"/>
          <p:cNvSpPr txBox="1"/>
          <p:nvPr/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69"/>
          <p:cNvPicPr preferRelativeResize="0"/>
          <p:nvPr/>
        </p:nvPicPr>
        <p:blipFill>
          <a:blip r:embed="rId3"/>
          <a:srcRect/>
          <a:stretch/>
        </p:blipFill>
        <p:spPr>
          <a:xfrm>
            <a:off x="4331057" y="2308179"/>
            <a:ext cx="894253" cy="287496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9"/>
          <p:cNvSpPr txBox="1">
            <a:spLocks noGrp="1"/>
          </p:cNvSpPr>
          <p:nvPr>
            <p:ph type="body" idx="3"/>
          </p:nvPr>
        </p:nvSpPr>
        <p:spPr>
          <a:xfrm>
            <a:off x="923580" y="1266875"/>
            <a:ext cx="8603460" cy="15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hlink"/>
                </a:solidFill>
              </a:rPr>
              <a:t>https://cleidison.grizorteshop.com.br</a:t>
            </a:r>
            <a:endParaRPr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0"/>
          <p:cNvSpPr txBox="1"/>
          <p:nvPr/>
        </p:nvSpPr>
        <p:spPr>
          <a:xfrm>
            <a:off x="553320" y="576360"/>
            <a:ext cx="8973600" cy="1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Sobre a Empresa</a:t>
            </a:r>
            <a:br>
              <a:rPr lang="en-US" sz="1800" b="0" i="0" u="none" strike="noStrike" cap="none"/>
            </a:br>
            <a:br>
              <a:rPr lang="en-US" sz="1800" b="0" i="0" u="none" strike="noStrike" cap="none"/>
            </a:b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0"/>
          <p:cNvSpPr txBox="1"/>
          <p:nvPr/>
        </p:nvSpPr>
        <p:spPr>
          <a:xfrm>
            <a:off x="7508880" y="6591240"/>
            <a:ext cx="2320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70"/>
          <p:cNvSpPr txBox="1">
            <a:spLocks noGrp="1"/>
          </p:cNvSpPr>
          <p:nvPr>
            <p:ph type="body" idx="1"/>
          </p:nvPr>
        </p:nvSpPr>
        <p:spPr>
          <a:xfrm>
            <a:off x="504000" y="1326600"/>
            <a:ext cx="9126300" cy="156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 GRIZORTECAR é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uma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empresa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de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manutenção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de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carros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localizada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na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cidade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de Goiânia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desde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o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ano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de 2022. A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empresa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realiza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todas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as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manutenção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em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carros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de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passeios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como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troca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de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pneus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, pinturas,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lavagem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e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consertos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gerais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. 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1" name="Google Shape;311;p70"/>
          <p:cNvSpPr txBox="1">
            <a:spLocks noGrp="1"/>
          </p:cNvSpPr>
          <p:nvPr>
            <p:ph type="body" idx="4"/>
          </p:nvPr>
        </p:nvSpPr>
        <p:spPr>
          <a:xfrm>
            <a:off x="504000" y="3044520"/>
            <a:ext cx="2921100" cy="1568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Imagem 9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7F48CD9D-C95C-17A3-6510-A5B2F1EE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0" y="3149394"/>
            <a:ext cx="2717305" cy="13586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1"/>
          <p:cNvSpPr txBox="1"/>
          <p:nvPr/>
        </p:nvSpPr>
        <p:spPr>
          <a:xfrm>
            <a:off x="553320" y="576360"/>
            <a:ext cx="8973720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</a:t>
            </a:r>
            <a:r>
              <a:rPr lang="en-US" sz="2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Casos de </a:t>
            </a:r>
            <a:r>
              <a:rPr lang="en-US" sz="2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br>
              <a:rPr lang="en-US" sz="1800" b="0" i="0" u="none" strike="noStrike" cap="none" dirty="0"/>
            </a:br>
            <a:br>
              <a:rPr lang="en-US" sz="1800" b="0" i="0" u="none" strike="noStrike" cap="none" dirty="0"/>
            </a:b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71"/>
          <p:cNvSpPr txBox="1"/>
          <p:nvPr/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5BA92C33-4AFD-003D-B7A0-E8C2E926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27" y="1222020"/>
            <a:ext cx="4233121" cy="4940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2"/>
          <p:cNvSpPr txBox="1"/>
          <p:nvPr/>
        </p:nvSpPr>
        <p:spPr>
          <a:xfrm>
            <a:off x="553320" y="576360"/>
            <a:ext cx="8973720" cy="125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Agenda de Serviços</a:t>
            </a:r>
            <a:br>
              <a:rPr lang="en-US" sz="1800" b="0" i="0" u="none" strike="noStrike" cap="none" dirty="0"/>
            </a:br>
            <a:br>
              <a:rPr lang="en-US" sz="1800" b="0" i="0" u="none" strike="noStrike" cap="none" dirty="0"/>
            </a:b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2"/>
          <p:cNvSpPr txBox="1"/>
          <p:nvPr/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3"/>
          <p:cNvSpPr txBox="1"/>
          <p:nvPr/>
        </p:nvSpPr>
        <p:spPr>
          <a:xfrm>
            <a:off x="553320" y="576360"/>
            <a:ext cx="8973720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Classes</a:t>
            </a:r>
            <a:br>
              <a:rPr lang="en-US" sz="1800" b="0" i="0" u="none" strike="noStrike" cap="none"/>
            </a:br>
            <a:br>
              <a:rPr lang="en-US" sz="1800" b="0" i="0" u="none" strike="noStrike" cap="none"/>
            </a:b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3"/>
          <p:cNvSpPr txBox="1"/>
          <p:nvPr/>
        </p:nvSpPr>
        <p:spPr>
          <a:xfrm>
            <a:off x="7508880" y="6591240"/>
            <a:ext cx="2320560" cy="46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C7DFE923-0512-2847-E1A7-16C4049F1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49" y="1092530"/>
            <a:ext cx="4961731" cy="51895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334</Words>
  <Application>Microsoft Office PowerPoint</Application>
  <PresentationFormat>Personalizar</PresentationFormat>
  <Paragraphs>29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Gill Sans</vt:lpstr>
      <vt:lpstr>Arial</vt:lpstr>
      <vt:lpstr>Times New Roman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Carolina - Programação para WEB II Douglas – Programação Orientada a Objetos Dagmar - Interação Humano Computador Eduardo - Banco de Dados II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cleidison grizorte</cp:lastModifiedBy>
  <cp:revision>1</cp:revision>
  <dcterms:modified xsi:type="dcterms:W3CDTF">2025-02-23T15:42:25Z</dcterms:modified>
</cp:coreProperties>
</file>